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sldIdLst>
    <p:sldId id="258" r:id="rId2"/>
    <p:sldId id="257" r:id="rId3"/>
  </p:sldIdLst>
  <p:sldSz cx="9906000" cy="6858000" type="A4"/>
  <p:notesSz cx="6858000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C8FA8E-3603-4413-AE72-D7BD215F66C9}" v="3" dt="2023-10-02T14:12:28.2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9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8CD5F-1CAC-47C1-BCA8-DC1445EBD126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C7715-8561-4A6E-86AB-7490072E03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8CD5F-1CAC-47C1-BCA8-DC1445EBD126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C7715-8561-4A6E-86AB-7490072E03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8524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8CD5F-1CAC-47C1-BCA8-DC1445EBD126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C7715-8561-4A6E-86AB-7490072E03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2726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8CD5F-1CAC-47C1-BCA8-DC1445EBD126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C7715-8561-4A6E-86AB-7490072E03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865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8CD5F-1CAC-47C1-BCA8-DC1445EBD126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C7715-8561-4A6E-86AB-7490072E03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1338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8CD5F-1CAC-47C1-BCA8-DC1445EBD126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C7715-8561-4A6E-86AB-7490072E03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33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8CD5F-1CAC-47C1-BCA8-DC1445EBD126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C7715-8561-4A6E-86AB-7490072E03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396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8CD5F-1CAC-47C1-BCA8-DC1445EBD126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C7715-8561-4A6E-86AB-7490072E03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5510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8CD5F-1CAC-47C1-BCA8-DC1445EBD126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C7715-8561-4A6E-86AB-7490072E03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9991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8CD5F-1CAC-47C1-BCA8-DC1445EBD126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C7715-8561-4A6E-86AB-7490072E03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398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8CD5F-1CAC-47C1-BCA8-DC1445EBD126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C7715-8561-4A6E-86AB-7490072E03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931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CD5F-1CAC-47C1-BCA8-DC1445EBD126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C7715-8561-4A6E-86AB-7490072E03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255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78CD2E1-A7AD-8117-1D2C-2B205B02C55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2000" y="2786630"/>
            <a:ext cx="9236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+mn-ea"/>
              </a:rPr>
              <a:t>タイトル </a:t>
            </a:r>
            <a:r>
              <a:rPr kumimoji="1" lang="en-US" altLang="ja-JP" sz="1200" dirty="0">
                <a:latin typeface="+mn-ea"/>
              </a:rPr>
              <a:t>: 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E7EFC70-3892-A3F7-0DC0-DA4B66623DE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2000" y="3794372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+mn-ea"/>
              </a:rPr>
              <a:t>著者 </a:t>
            </a:r>
            <a:r>
              <a:rPr kumimoji="1" lang="en-US" altLang="ja-JP" sz="1000" dirty="0">
                <a:latin typeface="+mn-ea"/>
              </a:rPr>
              <a:t>: </a:t>
            </a:r>
            <a:endParaRPr kumimoji="1" lang="ja-JP" altLang="en-US" sz="1000" dirty="0">
              <a:latin typeface="+mn-ea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41C255A-10B5-0D59-3187-03E4AB960E6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72917" y="792000"/>
            <a:ext cx="59503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>
                <a:latin typeface="+mn-ea"/>
              </a:rPr>
              <a:t>ISBN</a:t>
            </a:r>
            <a:r>
              <a:rPr kumimoji="1" lang="ja-JP" altLang="en-US" sz="1000" dirty="0">
                <a:latin typeface="+mn-ea"/>
              </a:rPr>
              <a:t> </a:t>
            </a:r>
            <a:r>
              <a:rPr kumimoji="1" lang="en-US" altLang="ja-JP" sz="1000" dirty="0">
                <a:latin typeface="+mn-ea"/>
              </a:rPr>
              <a:t>: </a:t>
            </a:r>
            <a:endParaRPr kumimoji="1" lang="ja-JP" altLang="en-US" sz="1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12994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9413BFD9-E5F3-E0E3-2832-527A7FC2B94E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 flipV="1">
            <a:off x="0" y="6066000"/>
            <a:ext cx="990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D190CFA5-5E7B-B2F5-4983-A36A3C04B16D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8934000" y="0"/>
            <a:ext cx="0" cy="687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2F6D23B-54F3-50AE-BBE6-457A83BD5442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972000" y="0"/>
            <a:ext cx="0" cy="687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DAFCB64A-B639-4386-E4DA-15AD64D355B7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 flipV="1">
            <a:off x="-1200" y="792000"/>
            <a:ext cx="990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8535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</Words>
  <Application>Microsoft Office PowerPoint</Application>
  <PresentationFormat>A4 210 x 297 mm</PresentationFormat>
  <Paragraphs>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/>
  <cp:lastModifiedBy/>
  <cp:revision>1</cp:revision>
  <dcterms:created xsi:type="dcterms:W3CDTF">2023-10-02T14:12:28Z</dcterms:created>
  <dcterms:modified xsi:type="dcterms:W3CDTF">2023-10-02T14:12:37Z</dcterms:modified>
  <cp:contentStatus/>
</cp:coreProperties>
</file>